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61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1052801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Муниципальное </a:t>
            </a:r>
            <a:r>
              <a:rPr lang="ru-RU" sz="2000" dirty="0" smtClean="0"/>
              <a:t>бюджетное</a:t>
            </a:r>
            <a:r>
              <a:rPr lang="ru-RU" sz="2000" dirty="0" smtClean="0"/>
              <a:t>  </a:t>
            </a:r>
            <a:r>
              <a:rPr lang="ru-RU" sz="2000" dirty="0" smtClean="0"/>
              <a:t>дошкольное образовательное учреждение </a:t>
            </a:r>
            <a:r>
              <a:rPr lang="ru-RU" sz="2000" dirty="0" smtClean="0"/>
              <a:t>№ 53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2881745"/>
            <a:ext cx="8791575" cy="237605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Оптимизация рабочего пространства заведующего </a:t>
            </a:r>
            <a:r>
              <a:rPr lang="ru-RU" sz="2400" dirty="0" smtClean="0"/>
              <a:t>МБДОУ </a:t>
            </a:r>
            <a:r>
              <a:rPr lang="ru-RU" sz="2400" dirty="0" smtClean="0"/>
              <a:t>№ </a:t>
            </a:r>
            <a:r>
              <a:rPr lang="ru-RU" sz="2400" dirty="0" smtClean="0"/>
              <a:t>53</a:t>
            </a:r>
            <a:endParaRPr lang="ru-RU" sz="2400" dirty="0" smtClean="0"/>
          </a:p>
          <a:p>
            <a:pPr algn="ctr"/>
            <a:endParaRPr lang="ru-RU" sz="2400" dirty="0"/>
          </a:p>
          <a:p>
            <a:pPr algn="ctr"/>
            <a:r>
              <a:rPr lang="ru-RU" dirty="0" smtClean="0"/>
              <a:t>Паспорт </a:t>
            </a:r>
            <a:r>
              <a:rPr lang="ru-RU" dirty="0" err="1" smtClean="0"/>
              <a:t>лин</a:t>
            </a:r>
            <a:r>
              <a:rPr lang="ru-RU" dirty="0" smtClean="0"/>
              <a:t>-проекта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6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831274"/>
            <a:ext cx="8791575" cy="77585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Обоснование выбора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2092037"/>
            <a:ext cx="8791575" cy="435032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Основные потери неэффективного рабочего места:</a:t>
            </a:r>
          </a:p>
          <a:p>
            <a:pPr algn="ctr"/>
            <a:endParaRPr lang="ru-RU" sz="2400" dirty="0" smtClean="0"/>
          </a:p>
          <a:p>
            <a:pPr algn="just"/>
            <a:r>
              <a:rPr lang="ru-RU" dirty="0" smtClean="0"/>
              <a:t>1. Длительное время поиска необходимой информации и документов</a:t>
            </a:r>
            <a:r>
              <a:rPr lang="ru-RU" sz="2400" dirty="0" smtClean="0"/>
              <a:t>;</a:t>
            </a:r>
          </a:p>
          <a:p>
            <a:pPr algn="just"/>
            <a:r>
              <a:rPr lang="ru-RU" sz="2400" dirty="0" smtClean="0"/>
              <a:t>2. </a:t>
            </a:r>
            <a:r>
              <a:rPr lang="ru-RU" dirty="0" smtClean="0"/>
              <a:t>Нерациональная расстановка оргтехники, офисных предметов и мебели на рабочем месте;</a:t>
            </a:r>
          </a:p>
          <a:p>
            <a:pPr algn="just"/>
            <a:r>
              <a:rPr lang="ru-RU" dirty="0" smtClean="0"/>
              <a:t>3. Отсутствие (иногда) необходимых канцелярских принадлежностей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31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831273"/>
            <a:ext cx="9906000" cy="20227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 </a:t>
            </a:r>
            <a:r>
              <a:rPr lang="ru-RU" dirty="0" err="1" smtClean="0"/>
              <a:t>лин</a:t>
            </a:r>
            <a:r>
              <a:rPr lang="ru-RU" dirty="0" smtClean="0"/>
              <a:t>-проекта :Сокращение потери времени на </a:t>
            </a:r>
            <a:r>
              <a:rPr lang="ru-RU" dirty="0" err="1" smtClean="0"/>
              <a:t>поисК</a:t>
            </a:r>
            <a:r>
              <a:rPr lang="ru-RU" dirty="0" smtClean="0"/>
              <a:t> информации и документации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141411" y="2854036"/>
            <a:ext cx="9906000" cy="2945102"/>
          </a:xfrm>
        </p:spPr>
        <p:txBody>
          <a:bodyPr/>
          <a:lstStyle/>
          <a:p>
            <a:r>
              <a:rPr lang="ru-RU" dirty="0" smtClean="0"/>
              <a:t>Задачи:</a:t>
            </a:r>
          </a:p>
          <a:p>
            <a:r>
              <a:rPr lang="ru-RU" dirty="0" smtClean="0"/>
              <a:t> освободить рабочее пространство от второстепенных документов;</a:t>
            </a:r>
          </a:p>
          <a:p>
            <a:r>
              <a:rPr lang="ru-RU" dirty="0" smtClean="0"/>
              <a:t>Поддерживать эффективное рабочее окружение;</a:t>
            </a:r>
          </a:p>
          <a:p>
            <a:r>
              <a:rPr lang="ru-RU" dirty="0" smtClean="0"/>
              <a:t>Обеспечить новый уровень  управления документооборотом.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49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1" y="845127"/>
            <a:ext cx="9906000" cy="54864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В ходе реализации </a:t>
            </a:r>
            <a:r>
              <a:rPr lang="ru-RU" sz="3100" dirty="0" err="1" smtClean="0"/>
              <a:t>лин</a:t>
            </a:r>
            <a:r>
              <a:rPr lang="ru-RU" sz="3100" dirty="0" smtClean="0"/>
              <a:t>-проекта  «оптимизация рабочего пространства заведующего </a:t>
            </a:r>
            <a:r>
              <a:rPr lang="ru-RU" sz="3100" dirty="0" smtClean="0"/>
              <a:t>МБДОУ </a:t>
            </a:r>
            <a:r>
              <a:rPr lang="ru-RU" sz="3100" dirty="0" smtClean="0"/>
              <a:t>№ </a:t>
            </a:r>
            <a:r>
              <a:rPr lang="ru-RU" sz="3100" dirty="0" smtClean="0"/>
              <a:t>53 </a:t>
            </a:r>
            <a:r>
              <a:rPr lang="ru-RU" sz="3100" dirty="0" smtClean="0"/>
              <a:t>будут достигнуты результаты:</a:t>
            </a:r>
            <a:br>
              <a:rPr lang="ru-RU" sz="3100" dirty="0" smtClean="0"/>
            </a:br>
            <a:r>
              <a:rPr lang="ru-RU" sz="3100" dirty="0" smtClean="0"/>
              <a:t>1.разработаны стандарты контроля и поддержания в порядке рабочего окружения;</a:t>
            </a:r>
            <a:br>
              <a:rPr lang="ru-RU" sz="3100" dirty="0" smtClean="0"/>
            </a:br>
            <a:r>
              <a:rPr lang="ru-RU" sz="3100" dirty="0" smtClean="0"/>
              <a:t>2.достигнута высокая  </a:t>
            </a:r>
            <a:r>
              <a:rPr lang="ru-RU" sz="3100" dirty="0" smtClean="0"/>
              <a:t>организация </a:t>
            </a:r>
            <a:r>
              <a:rPr lang="ru-RU" sz="3100" dirty="0" smtClean="0"/>
              <a:t>работы </a:t>
            </a:r>
            <a:r>
              <a:rPr lang="ru-RU" sz="3100" dirty="0" smtClean="0"/>
              <a:t>по эффективности </a:t>
            </a:r>
            <a:r>
              <a:rPr lang="ru-RU" sz="3100" dirty="0" smtClean="0"/>
              <a:t>с документооборотом;</a:t>
            </a:r>
            <a:br>
              <a:rPr lang="ru-RU" sz="3100" dirty="0" smtClean="0"/>
            </a:br>
            <a:r>
              <a:rPr lang="ru-RU" sz="3100" dirty="0" smtClean="0"/>
              <a:t>3.  произошло значительное сокращение времени на поиски необходимых документов в компьютере, папок в шкафах;</a:t>
            </a:r>
            <a:br>
              <a:rPr lang="ru-RU" sz="3100" dirty="0" smtClean="0"/>
            </a:br>
            <a:r>
              <a:rPr lang="ru-RU" sz="3100" dirty="0" smtClean="0"/>
              <a:t>4. улучшилось качество работы оргтехники.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58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441" y="856249"/>
            <a:ext cx="10174575" cy="4269543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                      Сроки </a:t>
            </a:r>
            <a:r>
              <a:rPr lang="ru-RU" sz="2800" dirty="0" smtClean="0"/>
              <a:t>реализации </a:t>
            </a:r>
            <a:r>
              <a:rPr lang="ru-RU" sz="2800" dirty="0" smtClean="0"/>
              <a:t>Лин-проекта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1.согласование </a:t>
            </a:r>
            <a:r>
              <a:rPr lang="ru-RU" sz="2800" dirty="0" smtClean="0"/>
              <a:t>паспорта </a:t>
            </a:r>
            <a:r>
              <a:rPr lang="ru-RU" sz="2800" dirty="0" err="1" smtClean="0"/>
              <a:t>лин</a:t>
            </a:r>
            <a:r>
              <a:rPr lang="ru-RU" sz="2800" dirty="0" smtClean="0"/>
              <a:t>-проекта: </a:t>
            </a:r>
            <a:r>
              <a:rPr lang="ru-RU" sz="2800" dirty="0" smtClean="0"/>
              <a:t>10.06.2021;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2.картирование текущего состояния: </a:t>
            </a:r>
            <a:r>
              <a:rPr lang="ru-RU" sz="2800" dirty="0" smtClean="0"/>
              <a:t>01.07.2021;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3. анализ проблем и потерь: </a:t>
            </a:r>
            <a:r>
              <a:rPr lang="ru-RU" sz="2800" dirty="0" smtClean="0"/>
              <a:t>10.06.2021 </a:t>
            </a:r>
            <a:r>
              <a:rPr lang="ru-RU" sz="2800" dirty="0" smtClean="0"/>
              <a:t>– </a:t>
            </a:r>
            <a:r>
              <a:rPr lang="ru-RU" sz="2800" dirty="0" smtClean="0"/>
              <a:t>01.07.2021;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4. составление карты целевого состояния: </a:t>
            </a:r>
            <a:r>
              <a:rPr lang="ru-RU" sz="2800" dirty="0" smtClean="0"/>
              <a:t>01.07.2021-10.07.2021;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5. разработка пана мероприятий: </a:t>
            </a:r>
            <a:r>
              <a:rPr lang="ru-RU" sz="2800" dirty="0" smtClean="0"/>
              <a:t>10.07.2021-20.07.2021;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6. внедрение улучшений: </a:t>
            </a:r>
            <a:r>
              <a:rPr lang="ru-RU" sz="2800" dirty="0" smtClean="0"/>
              <a:t>01.08.2021-01.09.2021;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7. мониторинг результатов: </a:t>
            </a:r>
            <a:r>
              <a:rPr lang="ru-RU" sz="2800" dirty="0" smtClean="0"/>
              <a:t>01.09.2021-30.09.2021;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8. закрытие </a:t>
            </a:r>
            <a:r>
              <a:rPr lang="ru-RU" sz="2800" dirty="0" err="1" smtClean="0"/>
              <a:t>лин</a:t>
            </a:r>
            <a:r>
              <a:rPr lang="ru-RU" sz="2800" dirty="0" smtClean="0"/>
              <a:t>-проекта: </a:t>
            </a:r>
            <a:r>
              <a:rPr lang="ru-RU" sz="2800" dirty="0" smtClean="0"/>
              <a:t>01.10.2021;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24249" y="3721995"/>
            <a:ext cx="10081496" cy="1304411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0000" dirty="0" smtClean="0"/>
              <a:t>9</a:t>
            </a:r>
            <a:r>
              <a:rPr lang="ru-RU" sz="10000" dirty="0" smtClean="0"/>
              <a:t>. Мониторинг стабильности  достигнутых результатов: </a:t>
            </a:r>
            <a:r>
              <a:rPr lang="ru-RU" sz="10000" dirty="0" smtClean="0"/>
              <a:t>01.10.2021– 15.12.2021</a:t>
            </a:r>
            <a:endParaRPr lang="ru-RU" sz="10000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14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836" y="1551708"/>
            <a:ext cx="10174575" cy="2978727"/>
          </a:xfrm>
        </p:spPr>
        <p:txBody>
          <a:bodyPr>
            <a:normAutofit/>
          </a:bodyPr>
          <a:lstStyle/>
          <a:p>
            <a:pPr algn="ctr"/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141411" y="1288473"/>
            <a:ext cx="9906000" cy="4510665"/>
          </a:xfrm>
        </p:spPr>
        <p:txBody>
          <a:bodyPr/>
          <a:lstStyle/>
          <a:p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0" y="1204912"/>
            <a:ext cx="6667500" cy="385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33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836" y="1551708"/>
            <a:ext cx="10174575" cy="297872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Спасибо за внимание</a:t>
            </a:r>
            <a:endParaRPr lang="ru-RU" sz="2800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141411" y="1288473"/>
            <a:ext cx="9906000" cy="4510665"/>
          </a:xfrm>
        </p:spPr>
        <p:txBody>
          <a:bodyPr/>
          <a:lstStyle/>
          <a:p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i="1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296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93</TotalTime>
  <Words>125</Words>
  <Application>Microsoft Office PowerPoint</Application>
  <PresentationFormat>Произвольный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Контур</vt:lpstr>
      <vt:lpstr>Муниципальное бюджетное  дошкольное образовательное учреждение № 53</vt:lpstr>
      <vt:lpstr>Обоснование выбора</vt:lpstr>
      <vt:lpstr>Цель лин-проекта :Сокращение потери времени на поисК информации и документации </vt:lpstr>
      <vt:lpstr>В ходе реализации лин-проекта  «оптимизация рабочего пространства заведующего МБДОУ № 53 будут достигнуты результаты: 1.разработаны стандарты контроля и поддержания в порядке рабочего окружения; 2.достигнута высокая  организация работы по эффективности с документооборотом; 3.  произошло значительное сокращение времени на поиски необходимых документов в компьютере, папок в шкафах; 4. улучшилось качество работы оргтехники. </vt:lpstr>
      <vt:lpstr>                      Сроки реализации Лин-проекта  1.согласование паспорта лин-проекта: 10.06.2021; 2.картирование текущего состояния: 01.07.2021; 3. анализ проблем и потерь: 10.06.2021 – 01.07.2021; 4. составление карты целевого состояния: 01.07.2021-10.07.2021; 5. разработка пана мероприятий: 10.07.2021-20.07.2021; 6. внедрение улучшений: 01.08.2021-01.09.2021; 7. мониторинг результатов: 01.09.2021-30.09.2021; 8. закрытие лин-проекта: 01.10.2021;</vt:lpstr>
      <vt:lpstr>Презентация PowerPoint</vt:lpstr>
      <vt:lpstr>Спасибо за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 дошкольное образовательное учреждение «Центр развития ребенка – детский сад № 9»</dc:title>
  <dc:creator>1</dc:creator>
  <cp:lastModifiedBy>МБДОУ 53</cp:lastModifiedBy>
  <cp:revision>12</cp:revision>
  <dcterms:created xsi:type="dcterms:W3CDTF">2021-01-14T07:31:20Z</dcterms:created>
  <dcterms:modified xsi:type="dcterms:W3CDTF">2021-12-24T04:24:56Z</dcterms:modified>
</cp:coreProperties>
</file>